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5"/>
  </p:notesMasterIdLst>
  <p:sldIdLst>
    <p:sldId id="256" r:id="rId2"/>
    <p:sldId id="305" r:id="rId3"/>
    <p:sldId id="294" r:id="rId4"/>
    <p:sldId id="310" r:id="rId5"/>
    <p:sldId id="309" r:id="rId6"/>
    <p:sldId id="303" r:id="rId7"/>
    <p:sldId id="311" r:id="rId8"/>
    <p:sldId id="304" r:id="rId9"/>
    <p:sldId id="312" r:id="rId10"/>
    <p:sldId id="313" r:id="rId11"/>
    <p:sldId id="314" r:id="rId12"/>
    <p:sldId id="293" r:id="rId13"/>
    <p:sldId id="315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E8E"/>
    <a:srgbClr val="8B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07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pos="3840"/>
        <p:guide pos="39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95218580171188E-2"/>
          <c:y val="0.11598399002231098"/>
          <c:w val="0.96170478141982885"/>
          <c:h val="0.8138997594664259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958647590256652E-2"/>
          <c:y val="0.16119906909770595"/>
          <c:w val="0.93249355378673959"/>
          <c:h val="0.7685173846073928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958647590256652E-2"/>
          <c:y val="0.16119906909770595"/>
          <c:w val="0.93249355378673959"/>
          <c:h val="0.7685173846073928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Транспортный риск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95218580171188E-2"/>
          <c:y val="0.11598399002231098"/>
          <c:w val="0.96170478141982885"/>
          <c:h val="0.8138997594664259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/>
              <a:t>Транспортный риск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95218580171188E-2"/>
          <c:y val="0.11598399002231098"/>
          <c:w val="0.96170478141982885"/>
          <c:h val="0.8138997594664259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effectLst>
            <a:reflection blurRad="6350" stA="55000" endA="300" endPos="45500" dir="5400000" sy="-100000" algn="bl" rotWithShape="0"/>
          </a:effectLst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7BB738-BAB2-4832-913A-BEC5CBAB035D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4A9EA2-71F1-4EC9-B6A5-30039257C9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8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04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5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2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90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60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9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89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75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82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9EA2-71F1-4EC9-B6A5-30039257C93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4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1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98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58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08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7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1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0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01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7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6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0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50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7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7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AF71C5-828E-48E1-9659-5CA57C320A15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7AADF0-495C-4746-97DF-E28BEACF1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56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0" Type="http://schemas.openxmlformats.org/officeDocument/2006/relationships/chart" Target="../charts/chart2.xml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D5A6C45-92CA-4729-85B2-6A96DC2D4014}"/>
              </a:ext>
            </a:extLst>
          </p:cNvPr>
          <p:cNvSpPr/>
          <p:nvPr/>
        </p:nvSpPr>
        <p:spPr>
          <a:xfrm>
            <a:off x="3760058" y="231006"/>
            <a:ext cx="4671883" cy="629284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CF5494-B24E-4EB0-AB97-0E0CCF71455C}"/>
              </a:ext>
            </a:extLst>
          </p:cNvPr>
          <p:cNvSpPr/>
          <p:nvPr/>
        </p:nvSpPr>
        <p:spPr>
          <a:xfrm>
            <a:off x="926154" y="1858150"/>
            <a:ext cx="1033969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28" b="0" i="0" u="none" strike="noStrike" kern="1200" cap="none" spc="0" baseline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  <a:t>Методические рекомендации</a:t>
            </a:r>
          </a:p>
          <a:p>
            <a:pPr algn="ctr">
              <a:defRPr sz="2128" b="0" i="0" u="none" strike="noStrike" kern="1200" cap="none" spc="0" baseline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  <a:t> для родителей</a:t>
            </a:r>
            <a:b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</a:br>
            <a: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  <a:t>по безопасному поведению</a:t>
            </a:r>
            <a:b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</a:br>
            <a:r>
              <a:rPr lang="ru-RU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Impact" panose="020B0806030902050204" pitchFamily="34" charset="0"/>
              </a:rPr>
              <a:t>детей на дороге</a:t>
            </a:r>
          </a:p>
        </p:txBody>
      </p:sp>
    </p:spTree>
    <p:extLst>
      <p:ext uri="{BB962C8B-B14F-4D97-AF65-F5344CB8AC3E}">
        <p14:creationId xmlns:p14="http://schemas.microsoft.com/office/powerpoint/2010/main" val="26013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467C47-1136-44FC-AFD6-C44A3A104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F21C0DD-8E00-44D0-96E7-AE8500A00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96728"/>
              </p:ext>
            </p:extLst>
          </p:nvPr>
        </p:nvGraphicFramePr>
        <p:xfrm>
          <a:off x="342033" y="2158692"/>
          <a:ext cx="4883941" cy="415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 descr="С1">
            <a:extLst>
              <a:ext uri="{FF2B5EF4-FFF2-40B4-BE49-F238E27FC236}">
                <a16:creationId xmlns:a16="http://schemas.microsoft.com/office/drawing/2014/main" id="{C575B75A-E489-4F6C-89AB-6B75B4BDA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8" y="0"/>
            <a:ext cx="9982283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В1">
            <a:extLst>
              <a:ext uri="{FF2B5EF4-FFF2-40B4-BE49-F238E27FC236}">
                <a16:creationId xmlns:a16="http://schemas.microsoft.com/office/drawing/2014/main" id="{4F379476-87ED-4822-9382-C5ED7644F28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2230" r="3272"/>
          <a:stretch/>
        </p:blipFill>
        <p:spPr>
          <a:xfrm>
            <a:off x="3505200" y="0"/>
            <a:ext cx="5181600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2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467C47-1136-44FC-AFD6-C44A3A104FB0}"/>
              </a:ext>
            </a:extLst>
          </p:cNvPr>
          <p:cNvSpPr/>
          <p:nvPr/>
        </p:nvSpPr>
        <p:spPr>
          <a:xfrm>
            <a:off x="-109331" y="-496957"/>
            <a:ext cx="12192000" cy="68580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F21C0DD-8E00-44D0-96E7-AE8500A00B20}"/>
              </a:ext>
            </a:extLst>
          </p:cNvPr>
          <p:cNvGraphicFramePr/>
          <p:nvPr/>
        </p:nvGraphicFramePr>
        <p:xfrm>
          <a:off x="342033" y="2110566"/>
          <a:ext cx="4883941" cy="415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С2">
            <a:extLst>
              <a:ext uri="{FF2B5EF4-FFF2-40B4-BE49-F238E27FC236}">
                <a16:creationId xmlns:a16="http://schemas.microsoft.com/office/drawing/2014/main" id="{700BDB22-E098-41BE-A519-74E1273D37E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7246"/>
          <a:stretch/>
        </p:blipFill>
        <p:spPr>
          <a:xfrm>
            <a:off x="1219199" y="0"/>
            <a:ext cx="5085347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9" name="Рисунок 8" descr="С3">
            <a:extLst>
              <a:ext uri="{FF2B5EF4-FFF2-40B4-BE49-F238E27FC236}">
                <a16:creationId xmlns:a16="http://schemas.microsoft.com/office/drawing/2014/main" id="{878C09A5-0ECE-4A24-B597-30189EBB1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6" y="0"/>
            <a:ext cx="575510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5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A41161-436E-4CD8-9481-C85A33605CD2}"/>
              </a:ext>
            </a:extLst>
          </p:cNvPr>
          <p:cNvSpPr/>
          <p:nvPr/>
        </p:nvSpPr>
        <p:spPr>
          <a:xfrm>
            <a:off x="2358058" y="315567"/>
            <a:ext cx="7475883" cy="622686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623" y="2532526"/>
            <a:ext cx="11602529" cy="43254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Данные рекомендации вы можете найти на официальном сайте министерства образования и науки республики Дагестан (</a:t>
            </a:r>
            <a:r>
              <a:rPr lang="en-US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www.dagminobr.ru</a:t>
            </a:r>
            <a: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) </a:t>
            </a:r>
            <a:b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в разделе </a:t>
            </a:r>
            <a:b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«безопасность дорожного движения»  </a:t>
            </a:r>
            <a:br>
              <a:rPr lang="ru-RU" sz="44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endParaRPr lang="ru-RU" sz="4400" b="1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A41161-436E-4CD8-9481-C85A33605CD2}"/>
              </a:ext>
            </a:extLst>
          </p:cNvPr>
          <p:cNvSpPr/>
          <p:nvPr/>
        </p:nvSpPr>
        <p:spPr>
          <a:xfrm>
            <a:off x="2358058" y="315567"/>
            <a:ext cx="7475883" cy="622686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4734" y="2893252"/>
            <a:ext cx="11602529" cy="3269410"/>
          </a:xfrm>
        </p:spPr>
        <p:txBody>
          <a:bodyPr>
            <a:noAutofit/>
          </a:bodyPr>
          <a:lstStyle/>
          <a:p>
            <a:pPr algn="ctr"/>
            <a:b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b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берегите себя и своих близких!</a:t>
            </a:r>
            <a:b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b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Спасибо </a:t>
            </a:r>
            <a:b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ru-RU" sz="7200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431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1E4027-E9D1-4661-9FF7-E2264CA62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91" y="1894740"/>
            <a:ext cx="4366165" cy="32746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E55024-454E-4AB9-B05C-90A600D81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17543" r="10118" b="24492"/>
          <a:stretch/>
        </p:blipFill>
        <p:spPr>
          <a:xfrm>
            <a:off x="7261310" y="2600015"/>
            <a:ext cx="4269835" cy="3975234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6788987" y="2234242"/>
          <a:ext cx="5158598" cy="444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5C7F73-B6C8-48C7-8963-413C21F3C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02" y="1139314"/>
            <a:ext cx="4134463" cy="31008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F4036B-BC73-4525-8597-25743A2F16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0175" r="3616" b="25533"/>
          <a:stretch/>
        </p:blipFill>
        <p:spPr>
          <a:xfrm>
            <a:off x="1305706" y="3551020"/>
            <a:ext cx="4790294" cy="30374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70FFA-C738-42D0-8862-3897030456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12138" r="10043" b="16983"/>
          <a:stretch/>
        </p:blipFill>
        <p:spPr>
          <a:xfrm>
            <a:off x="4083291" y="728410"/>
            <a:ext cx="4393479" cy="28105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4CD1D-A17D-42BF-A1B1-84ECFD0500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 r="6059" b="37361"/>
          <a:stretch/>
        </p:blipFill>
        <p:spPr>
          <a:xfrm>
            <a:off x="866109" y="718263"/>
            <a:ext cx="3730073" cy="303195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-115170" y="1509624"/>
          <a:ext cx="6395201" cy="52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A06476-CEFB-437A-8E19-026CC75EBCDF}"/>
              </a:ext>
            </a:extLst>
          </p:cNvPr>
          <p:cNvSpPr/>
          <p:nvPr/>
        </p:nvSpPr>
        <p:spPr>
          <a:xfrm>
            <a:off x="0" y="-83723"/>
            <a:ext cx="12418060" cy="7025443"/>
          </a:xfrm>
          <a:prstGeom prst="rect">
            <a:avLst/>
          </a:prstGeom>
          <a:blipFill dpi="0" rotWithShape="1">
            <a:blip r:embed="rId11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ДУУ3">
            <a:extLst>
              <a:ext uri="{FF2B5EF4-FFF2-40B4-BE49-F238E27FC236}">
                <a16:creationId xmlns:a16="http://schemas.microsoft.com/office/drawing/2014/main" id="{753BE1EF-07CD-4F7E-8A53-0DB68E331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38" y="0"/>
            <a:ext cx="6232525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967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077FF3-244A-43E3-990E-A1D00C04167D}"/>
              </a:ext>
            </a:extLst>
          </p:cNvPr>
          <p:cNvSpPr/>
          <p:nvPr/>
        </p:nvSpPr>
        <p:spPr>
          <a:xfrm>
            <a:off x="2784003" y="79514"/>
            <a:ext cx="12513365" cy="7563678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УУ">
            <a:extLst>
              <a:ext uri="{FF2B5EF4-FFF2-40B4-BE49-F238E27FC236}">
                <a16:creationId xmlns:a16="http://schemas.microsoft.com/office/drawing/2014/main" id="{350C098B-D9DD-445F-BFB8-77D45AACD3E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t="5380" r="1"/>
          <a:stretch/>
        </p:blipFill>
        <p:spPr>
          <a:xfrm>
            <a:off x="3236844" y="0"/>
            <a:ext cx="5718312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9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C9FE83-DE48-40BC-BF2F-8C9D8AE857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115170" y="1509624"/>
          <a:ext cx="6395201" cy="52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УУ2">
            <a:extLst>
              <a:ext uri="{FF2B5EF4-FFF2-40B4-BE49-F238E27FC236}">
                <a16:creationId xmlns:a16="http://schemas.microsoft.com/office/drawing/2014/main" id="{D3CDD7E5-84F0-413E-845F-0F03CD36A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96200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509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2A0361-9DD6-4D18-91C6-2E3098C1369D}"/>
              </a:ext>
            </a:extLst>
          </p:cNvPr>
          <p:cNvSpPr/>
          <p:nvPr/>
        </p:nvSpPr>
        <p:spPr>
          <a:xfrm>
            <a:off x="0" y="-79513"/>
            <a:ext cx="12284764" cy="734501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П1">
            <a:extLst>
              <a:ext uri="{FF2B5EF4-FFF2-40B4-BE49-F238E27FC236}">
                <a16:creationId xmlns:a16="http://schemas.microsoft.com/office/drawing/2014/main" id="{CBF5ED4A-90B9-48DE-930D-1495C015B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7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Рисунок 6" descr="П2">
            <a:extLst>
              <a:ext uri="{FF2B5EF4-FFF2-40B4-BE49-F238E27FC236}">
                <a16:creationId xmlns:a16="http://schemas.microsoft.com/office/drawing/2014/main" id="{266C2A84-3AA1-461B-BADA-B212C4951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2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E5BECA-25D4-45DF-B3F0-3630804EB191}"/>
              </a:ext>
            </a:extLst>
          </p:cNvPr>
          <p:cNvSpPr/>
          <p:nvPr/>
        </p:nvSpPr>
        <p:spPr>
          <a:xfrm>
            <a:off x="526774" y="152927"/>
            <a:ext cx="12191999" cy="6857999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3">
            <a:extLst>
              <a:ext uri="{FF2B5EF4-FFF2-40B4-BE49-F238E27FC236}">
                <a16:creationId xmlns:a16="http://schemas.microsoft.com/office/drawing/2014/main" id="{5128AD50-94A8-415E-82C5-9DAB9B55A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7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Рисунок 6" descr="П4">
            <a:extLst>
              <a:ext uri="{FF2B5EF4-FFF2-40B4-BE49-F238E27FC236}">
                <a16:creationId xmlns:a16="http://schemas.microsoft.com/office/drawing/2014/main" id="{05DED0AA-3B09-47F5-858C-2D6661147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2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116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40A43B-6159-4659-A18F-C249201DF514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5">
            <a:extLst>
              <a:ext uri="{FF2B5EF4-FFF2-40B4-BE49-F238E27FC236}">
                <a16:creationId xmlns:a16="http://schemas.microsoft.com/office/drawing/2014/main" id="{92072F9C-069C-4603-A464-8DBD1D9D6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98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Рисунок 6" descr="П6">
            <a:extLst>
              <a:ext uri="{FF2B5EF4-FFF2-40B4-BE49-F238E27FC236}">
                <a16:creationId xmlns:a16="http://schemas.microsoft.com/office/drawing/2014/main" id="{3283A5C8-7153-4B2F-BC87-2947B0B73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23" y="0"/>
            <a:ext cx="4848225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405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C0F7E6-89C4-41CA-94AA-315261649A40}"/>
              </a:ext>
            </a:extLst>
          </p:cNvPr>
          <p:cNvSpPr/>
          <p:nvPr/>
        </p:nvSpPr>
        <p:spPr>
          <a:xfrm>
            <a:off x="921515" y="0"/>
            <a:ext cx="12264887" cy="7076661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7">
            <a:extLst>
              <a:ext uri="{FF2B5EF4-FFF2-40B4-BE49-F238E27FC236}">
                <a16:creationId xmlns:a16="http://schemas.microsoft.com/office/drawing/2014/main" id="{57E27AEC-A6C6-4197-952D-6247FC0E0A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3" y="0"/>
            <a:ext cx="5472113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58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9F97F3-7C8F-4A4B-B5DE-D3445FE8720B}"/>
              </a:ext>
            </a:extLst>
          </p:cNvPr>
          <p:cNvSpPr/>
          <p:nvPr/>
        </p:nvSpPr>
        <p:spPr>
          <a:xfrm>
            <a:off x="0" y="-74544"/>
            <a:ext cx="12295493" cy="7007087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515"/>
          <a:stretch>
            <a:fillRect/>
          </a:stretch>
        </p:blipFill>
        <p:spPr>
          <a:xfrm>
            <a:off x="342033" y="152927"/>
            <a:ext cx="1158964" cy="161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В3">
            <a:extLst>
              <a:ext uri="{FF2B5EF4-FFF2-40B4-BE49-F238E27FC236}">
                <a16:creationId xmlns:a16="http://schemas.microsoft.com/office/drawing/2014/main" id="{3F243BDA-767C-46C8-8A22-ABBD2763A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0"/>
            <a:ext cx="9048750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941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3429</TotalTime>
  <Words>82</Words>
  <Application>Microsoft Office PowerPoint</Application>
  <PresentationFormat>Широкоэкранный</PresentationFormat>
  <Paragraphs>22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Constantia</vt:lpstr>
      <vt:lpstr>Franklin Gothic Book</vt:lpstr>
      <vt:lpstr>Impact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рекомендации вы можете найти на официальном сайте министерства образования и науки республики Дагестан (www.dagminobr.ru)  в разделе  «безопасность дорожного движения»   </vt:lpstr>
      <vt:lpstr>  берегите себя и своих близких!  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305</cp:revision>
  <cp:lastPrinted>2022-05-12T13:12:53Z</cp:lastPrinted>
  <dcterms:created xsi:type="dcterms:W3CDTF">2022-04-13T13:24:01Z</dcterms:created>
  <dcterms:modified xsi:type="dcterms:W3CDTF">2022-09-22T08:24:19Z</dcterms:modified>
</cp:coreProperties>
</file>